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3" r:id="rId7"/>
    <p:sldId id="261" r:id="rId8"/>
    <p:sldId id="262" r:id="rId9"/>
    <p:sldId id="265" r:id="rId10"/>
    <p:sldId id="270" r:id="rId11"/>
    <p:sldId id="264" r:id="rId12"/>
    <p:sldId id="268" r:id="rId13"/>
    <p:sldId id="271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8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08691E-9315-4F74-A6B9-8B47A662E284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778E2C-A204-4C1B-A271-BDE2B50EEF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780928"/>
            <a:ext cx="6172200" cy="1894362"/>
          </a:xfrm>
        </p:spPr>
        <p:txBody>
          <a:bodyPr>
            <a:normAutofit/>
          </a:bodyPr>
          <a:lstStyle/>
          <a:p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GB" sz="4000" smtClean="0">
                <a:latin typeface="Times New Roman"/>
                <a:cs typeface="Times New Roman"/>
              </a:rPr>
              <a:t># 0</a:t>
            </a:r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PARKING SURVEYS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75240" cy="4873752"/>
          </a:xfrm>
        </p:spPr>
        <p:txBody>
          <a:bodyPr/>
          <a:lstStyle/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Since parking space numbering is rare, a sketch of the designated route through the lot should be kept with the data collection sheets so that the numbered data entries can be associated with their spaces.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064896" cy="4845152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Prepare Data Collection Sheets and Do a trial Walkthrough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data collection form includes one row for each parking space and one column for each 15-minute interval.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Entries in the form should have one of the three types.</a:t>
            </a:r>
          </a:p>
          <a:p>
            <a:pPr lvl="2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number of the license plate for vehicles first observed in a particular space.</a:t>
            </a:r>
          </a:p>
          <a:p>
            <a:pPr lvl="2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check for the same vehicle still in the space recorded on the previous tour.</a:t>
            </a:r>
          </a:p>
          <a:p>
            <a:pPr lvl="2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dash if the space is empty</a:t>
            </a:r>
          </a:p>
          <a:p>
            <a:pPr marL="548640" lvl="2" algn="just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Preparing a sufficient amount of data collection forms in advance and testing the path through the lot will ease much of the burden of the fieldwork.</a:t>
            </a:r>
          </a:p>
          <a:p>
            <a:pPr algn="just"/>
            <a:endParaRPr lang="en-GB" dirty="0" smtClean="0"/>
          </a:p>
          <a:p>
            <a:pPr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7920880" cy="5040560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4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Collect the Data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At the start of each period, the observer proceeds through the lot, following the prescribed route and recording the license plate number of each parked vehicle.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Empty spaces should be recorded by a dash so that a full accounting of the lot is secured.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 completing one round, the observer will wait until fifteen minutes are passed and then, proceed with the next round of data collection.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This is repeated until the full study time expires.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075240" cy="4873752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5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Check The Data Before Leaving The Field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 always, data should be reviewed prior to leaving the field and any discrepancies resolved.</a:t>
            </a:r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6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Summarize the Data and Draw Conclusions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investigator should summarize the number of vehicles that used the space during the observation period as well as the total time each spaced was occupied.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Note that the time a vehicle occupied a space is inferred from the observation interval, but such inference can be invalid.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is allowed that error above and below the actual values offset each other so that quality results are realized 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investigator should be certain that conclusions are based on the collected data and that the limitations of the methodology are clearly presented.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that should be addressed include: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parking area fully utilized?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Does the parking demand appear to be satisfied?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Would relocation of the access better utilize the parking area?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there one time period that exhibits a much higher demand than others? Why?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Except for construction of new spaces, what can be done to improve parking at this location?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PARKING SURVEY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75240" cy="4873752"/>
          </a:xfrm>
        </p:spPr>
        <p:txBody>
          <a:bodyPr/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Parking is one of the serious problems that confront the urban planner and the traffic engineer.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Before any measure for the betterment of the parking facility, basic data pertaining to the availability of parking space, extent of its usage and parking demand are essential.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example, if it is proposed to implement a system of parking charges it will be necessary to know how much to charge and what will be the effect of the pricing policy on parking.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Parking surveys are intended to supply all this kind of information.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75240" cy="4873752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order to provide proper parking system, various questions need to be answered such as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What is sufficient parking and what is not?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existence of empty spaces throughout the day a sufficient measure? If so, how many spaces should be provided?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Should the parking duration be limited?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the supply of parking equal to or greater than demand for parking?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TYPES OF PARKING SURVEYS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75240" cy="4873752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type of parking survey to be conducted for formulating a comprehensive parking plan for an area can vary in scope.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following are the type of parking surveys usually conducted</a:t>
            </a:r>
          </a:p>
          <a:p>
            <a:pPr marL="822960" lvl="1" indent="-457200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Parking space inventory</a:t>
            </a:r>
          </a:p>
          <a:p>
            <a:pPr marL="822960" lvl="1" indent="-457200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Questionnaire Type Parking Usage Survey</a:t>
            </a:r>
          </a:p>
          <a:p>
            <a:pPr marL="822960" lvl="1" indent="-457200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Parking Usage Survey</a:t>
            </a:r>
          </a:p>
          <a:p>
            <a:pPr marL="457200" lvl="0" indent="-457200" algn="just">
              <a:buFont typeface="+mj-lt"/>
              <a:buAutoNum type="arabicPeriod"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59216" cy="1143000"/>
          </a:xfrm>
        </p:spPr>
        <p:txBody>
          <a:bodyPr>
            <a:noAutofit/>
          </a:bodyPr>
          <a:lstStyle/>
          <a:p>
            <a:pPr lvl="0"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PARKING SPACE INVENTORY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075240" cy="4873752"/>
          </a:xfrm>
        </p:spPr>
        <p:txBody>
          <a:bodyPr/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parking inventory is a physical count of existing parking spaces.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includes on and off street parking.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marked spaces, a numerical count is made.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For unmarked spaces , a rolling ,measuring device is used to make an accurate estimate of the number of possible spaces.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15200" cy="1143000"/>
          </a:xfrm>
        </p:spPr>
        <p:txBody>
          <a:bodyPr>
            <a:noAutofit/>
          </a:bodyPr>
          <a:lstStyle/>
          <a:p>
            <a:pPr lvl="0"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QUESTIONNAIRE TYPE PARKING USAGE SURVEY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859216" cy="4873752"/>
          </a:xfrm>
        </p:spPr>
        <p:txBody>
          <a:bodyPr/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This survey is carried out to know the usage of a particular parking lot from the users.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this purpose, a questionnaire is prepared which is then filled by the people who are using that particular parking lot.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Each questionnaire should identify the space the vehicle occupied. This study can also be used with an origin -destination study.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60840" cy="1143000"/>
          </a:xfrm>
        </p:spPr>
        <p:txBody>
          <a:bodyPr>
            <a:noAutofit/>
          </a:bodyPr>
          <a:lstStyle/>
          <a:p>
            <a:pPr lvl="0"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PARKING USAGE SURVEY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064896" cy="4873752"/>
          </a:xfrm>
        </p:spPr>
        <p:txBody>
          <a:bodyPr/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Usage is a significant measure of parking adequacy.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is based o the number of vehicles in a specific area and the length of time vehicles are parked in the area.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This survey may be conducted during normal duty hours or during maximum usage hours.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SURVEY METHODOLOGY FOR PARKING USAGE SURVEY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Identify the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Study Area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selected parking space for the survey should be no larger than one observer can handle in 15 minutes.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 50 to 100 space parking lot, providing parking to retail area, can be chosen for one observer.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procedure is applicable to both on and off street parking with no limit to the number of parking spaces.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nature and size of the retail lot should be sufficient to demonstrate the analysis techniques.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The parking lot should allow the observer to see the license plate of each vehicle and permit easy passage from one space to another.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2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Sketch the Lot and Determine the Best Path for Data Collection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Data collection requires the observer to circulate through the lot at a regular interval, follow a predefined path, and record the license plate numbers of the vehicles occupying the space.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best accomplish this task, various routes through the lot should be examined and best one selected.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is important that the observer follow this same route each and every time data is collected.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Varying from the predetermined route will jeopardize the credibility of the data.</a:t>
            </a:r>
          </a:p>
          <a:p>
            <a:pPr lvl="1" algn="just">
              <a:buFont typeface="Wingdings" pitchFamily="2" charset="2"/>
              <a:buChar char="ü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3678</TotalTime>
  <Words>1041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LECTURE # 06 PARKING SURVEYS</vt:lpstr>
      <vt:lpstr>PARKING SURVEY</vt:lpstr>
      <vt:lpstr>Cont..</vt:lpstr>
      <vt:lpstr>TYPES OF PARKING SURVEYS</vt:lpstr>
      <vt:lpstr>PARKING SPACE INVENTORY</vt:lpstr>
      <vt:lpstr>QUESTIONNAIRE TYPE PARKING USAGE SURVEY</vt:lpstr>
      <vt:lpstr>PARKING USAGE SURVEY</vt:lpstr>
      <vt:lpstr>SURVEY METHODOLOGY FOR PARKING USAGE SURVEY</vt:lpstr>
      <vt:lpstr>Cont..</vt:lpstr>
      <vt:lpstr>Cont..</vt:lpstr>
      <vt:lpstr>Cont..</vt:lpstr>
      <vt:lpstr>Cont..</vt:lpstr>
      <vt:lpstr>Cont..</vt:lpstr>
      <vt:lpstr>Cont..</vt:lpstr>
      <vt:lpstr>Cont..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Lecture- 5 PARKING SURVEYS</dc:title>
  <dc:creator>faryal</dc:creator>
  <cp:lastModifiedBy>faryal</cp:lastModifiedBy>
  <cp:revision>7</cp:revision>
  <dcterms:created xsi:type="dcterms:W3CDTF">2020-02-28T00:42:08Z</dcterms:created>
  <dcterms:modified xsi:type="dcterms:W3CDTF">2020-04-21T02:12:15Z</dcterms:modified>
</cp:coreProperties>
</file>